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8" r:id="rId4"/>
    <p:sldId id="290" r:id="rId5"/>
    <p:sldId id="286" r:id="rId6"/>
    <p:sldId id="291" r:id="rId7"/>
    <p:sldId id="289" r:id="rId8"/>
    <p:sldId id="29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>
        <p:scale>
          <a:sx n="75" d="100"/>
          <a:sy n="75" d="100"/>
        </p:scale>
        <p:origin x="1440" y="7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 err="1">
                <a:latin typeface="Vazirmatn Black" pitchFamily="2" charset="-78"/>
                <a:cs typeface="Vazirmatn Black" pitchFamily="2" charset="-78"/>
              </a:rPr>
              <a:t>فلوچارت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 چیست؟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3047223" y="407048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Introduction to Flowcharts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تعریف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فلوچارت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BFF555-65FC-6F6C-8AA8-4A6AF547B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16825" y="1582373"/>
            <a:ext cx="5298231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فلوچارت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یک نمودار است که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یک فرآیند یا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را به صورت بصری نمایش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می‌دهد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.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فلوچارت‌ها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برای نشان دادن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یک فرآیند یا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استفاده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و به ما کمک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تا فرآیند یا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را به صورت واضح و مشخص تعریف کنیم.</a:t>
            </a:r>
            <a:endParaRPr lang="en-US" sz="1600" dirty="0">
              <a:latin typeface="Vazirmatn" pitchFamily="2" charset="-78"/>
              <a:cs typeface="Vazirmat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وقتی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پیچیده‌تر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از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فلوچارت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Flowchart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) برای نمایش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آن‌ها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استفاده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</a:t>
            </a:r>
            <a:endParaRPr lang="en-US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b="1" dirty="0" err="1">
                <a:effectLst/>
                <a:latin typeface="Vazirmatn" pitchFamily="2" charset="-78"/>
                <a:cs typeface="Vazirmatn" pitchFamily="2" charset="-78"/>
              </a:rPr>
              <a:t>فلوچارت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در زبان فارسی به </a:t>
            </a:r>
            <a:r>
              <a:rPr lang="fa-IR" sz="1600" b="1" dirty="0" err="1">
                <a:effectLst/>
                <a:latin typeface="Vazirmatn" pitchFamily="2" charset="-78"/>
                <a:cs typeface="Vazirmatn" pitchFamily="2" charset="-78"/>
              </a:rPr>
              <a:t>روندنما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ترجمه شده است.</a:t>
            </a:r>
          </a:p>
          <a:p>
            <a:pPr algn="justLow">
              <a:lnSpc>
                <a:spcPct val="150000"/>
              </a:lnSpc>
            </a:pPr>
            <a:endParaRPr lang="fa-IR" sz="16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9" name="Picture 8" descr="A diagram of a person with a diagram&#10;&#10;Description automatically generated">
            <a:extLst>
              <a:ext uri="{FF2B5EF4-FFF2-40B4-BE49-F238E27FC236}">
                <a16:creationId xmlns:a16="http://schemas.microsoft.com/office/drawing/2014/main" id="{970853EF-602E-79EE-1C19-5842921E2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54706-214A-FBCC-9AA2-A63A60348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0" y="3785134"/>
            <a:ext cx="7632976" cy="840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انواع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فلوچارت‌ها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A02D84A-5C7D-D6C5-916A-96222EF549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84571" y="2601834"/>
            <a:ext cx="4544258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buNone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فلوچارت‌ها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به چندین نوع تقسیم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فلوچارت‌های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فرآیند (</a:t>
            </a: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Process Flowcharts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فلوچارت‌های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Algorithm Flowcharts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فلوچارت‌های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سیستم (</a:t>
            </a: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System Flowcharts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16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86867-9145-D653-BF8F-A0747707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2" y="4439403"/>
            <a:ext cx="9044274" cy="840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A06C50-0A89-3FD2-2062-380CE2CCD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60" y="5327654"/>
            <a:ext cx="10817973" cy="6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نمادهای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فلوچارت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14DA10-6732-3A92-7F0E-3011705EF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6700" y="1396453"/>
            <a:ext cx="11340581" cy="291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lnSpc>
                <a:spcPct val="150000"/>
              </a:lnSpc>
              <a:buNone/>
            </a:pP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فلوچارت‌ها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از نمادهای مختلفی برای نشان دادن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فرآیند یا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استفاده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. برخی از نمادهای متداول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فلوچارت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عبارتند از:</a:t>
            </a:r>
            <a:endParaRPr lang="en-US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marL="0" indent="0" rtl="1">
              <a:lnSpc>
                <a:spcPct val="150000"/>
              </a:lnSpc>
              <a:buNone/>
            </a:pPr>
            <a:endParaRPr lang="en-US" sz="1600" dirty="0">
              <a:latin typeface="Vazirmatn" pitchFamily="2" charset="-78"/>
              <a:cs typeface="Vazirmatn" pitchFamily="2" charset="-78"/>
            </a:endParaRP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Oval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(بیضی): شروع یا پایان فرآیند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Rectangle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(مستطیل): گام فرآیند</a:t>
            </a: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Diamond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(الماس): </a:t>
            </a:r>
            <a:r>
              <a:rPr lang="fa-IR" sz="1600" dirty="0" err="1">
                <a:effectLst/>
                <a:latin typeface="Vazirmatn" pitchFamily="2" charset="-78"/>
                <a:cs typeface="Vazirmatn" pitchFamily="2" charset="-78"/>
              </a:rPr>
              <a:t>تصمیم‌گیری</a:t>
            </a:r>
            <a:endParaRPr lang="fa-IR" sz="16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Vazirmatn" pitchFamily="2" charset="-78"/>
                <a:cs typeface="Vazirmatn" pitchFamily="2" charset="-78"/>
              </a:rPr>
              <a:t>Arrow</a:t>
            </a:r>
            <a:r>
              <a:rPr lang="fa-IR" sz="1600" dirty="0">
                <a:effectLst/>
                <a:latin typeface="Vazirmatn" pitchFamily="2" charset="-78"/>
                <a:cs typeface="Vazirmatn" pitchFamily="2" charset="-78"/>
              </a:rPr>
              <a:t> (تیر): جهت جریان فرآیند</a:t>
            </a:r>
          </a:p>
        </p:txBody>
      </p:sp>
      <p:pic>
        <p:nvPicPr>
          <p:cNvPr id="15" name="Picture 14" descr="A diagram with text and arrows&#10;&#10;Description automatically generated">
            <a:extLst>
              <a:ext uri="{FF2B5EF4-FFF2-40B4-BE49-F238E27FC236}">
                <a16:creationId xmlns:a16="http://schemas.microsoft.com/office/drawing/2014/main" id="{DC426E20-5B7E-D46C-BF9D-5454A6C4B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9" y="1891336"/>
            <a:ext cx="6566711" cy="42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اهمیت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فلوچارت‌ها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A0985E-DB0A-F591-7519-BF3BE5399A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43200" y="2310872"/>
            <a:ext cx="8713238" cy="22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rtl="1">
              <a:buNone/>
            </a:pP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فلوچارت‌ها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در بسیاری از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زمینه‌ها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اهمیت دارند: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کمک به درک فرآیند یا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endParaRPr lang="fa-IR" sz="18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کاهش خطاهای انسانی</a:t>
            </a: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افزایش کارایی و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بهره‌وری</a:t>
            </a:r>
            <a:endParaRPr lang="fa-IR" sz="18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بهبود ارتباطات بین افراد و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تیم‌ها</a:t>
            </a:r>
            <a:endParaRPr lang="fa-IR" sz="1800" dirty="0">
              <a:effectLst/>
              <a:latin typeface="Vazirmatn" pitchFamily="2" charset="-78"/>
              <a:cs typeface="Vazirmatn" pitchFamily="2" charset="-78"/>
            </a:endParaRPr>
          </a:p>
          <a:p>
            <a:pPr rtl="1">
              <a:buFont typeface="Arial" panose="020B0604020202020204" pitchFamily="34" charset="0"/>
              <a:buChar char="•"/>
            </a:pP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کمک به طراحی و توسعه </a:t>
            </a:r>
            <a:r>
              <a:rPr lang="fa-IR" sz="1800" dirty="0" err="1">
                <a:effectLst/>
                <a:latin typeface="Vazirmatn" pitchFamily="2" charset="-78"/>
                <a:cs typeface="Vazirmatn" pitchFamily="2" charset="-78"/>
              </a:rPr>
              <a:t>سیستم‌ها</a:t>
            </a:r>
            <a:r>
              <a:rPr lang="fa-IR" sz="1800" dirty="0">
                <a:effectLst/>
                <a:latin typeface="Vazirmatn" pitchFamily="2" charset="-78"/>
                <a:cs typeface="Vazirmatn" pitchFamily="2" charset="-78"/>
              </a:rPr>
              <a:t> و فرآیندها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31BD2A-50F3-1F34-C7A7-8EC79497B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/>
          <a:stretch/>
        </p:blipFill>
        <p:spPr>
          <a:xfrm>
            <a:off x="735562" y="566068"/>
            <a:ext cx="4268344" cy="57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چگونه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فلوچارت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بسازیم؟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6D079-981B-82E1-E75E-11F2F8CBDA9F}"/>
              </a:ext>
            </a:extLst>
          </p:cNvPr>
          <p:cNvSpPr txBox="1"/>
          <p:nvPr/>
        </p:nvSpPr>
        <p:spPr>
          <a:xfrm>
            <a:off x="5054600" y="2361400"/>
            <a:ext cx="6096000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برای ساختن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فلوچارت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، باید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زیر را انجام دهید:</a:t>
            </a: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تعریف فرآیند یا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الگوریتم</a:t>
            </a:r>
            <a:endParaRPr lang="fa-IR" dirty="0">
              <a:effectLst/>
              <a:latin typeface="Vazirmatn" pitchFamily="2" charset="-78"/>
              <a:cs typeface="Vazirmatn" pitchFamily="2" charset="-78"/>
            </a:endParaRP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تعیین نمادهای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فلوچارت</a:t>
            </a:r>
            <a:endParaRPr lang="fa-IR" dirty="0">
              <a:effectLst/>
              <a:latin typeface="Vazirmatn" pitchFamily="2" charset="-78"/>
              <a:cs typeface="Vazirmatn" pitchFamily="2" charset="-78"/>
            </a:endParaRP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ترسیم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فلوچارت</a:t>
            </a:r>
            <a:endParaRPr lang="fa-IR" dirty="0">
              <a:effectLst/>
              <a:latin typeface="Vazirmatn" pitchFamily="2" charset="-78"/>
              <a:cs typeface="Vazirmatn" pitchFamily="2" charset="-78"/>
            </a:endParaRPr>
          </a:p>
          <a:p>
            <a:pPr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بررسی و اصلاح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فلوچارت</a:t>
            </a:r>
            <a:endParaRPr lang="fa-IR" dirty="0">
              <a:effectLst/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88AAF-13DF-4779-2005-39E917EC4C46}"/>
              </a:ext>
            </a:extLst>
          </p:cNvPr>
          <p:cNvSpPr txBox="1"/>
          <p:nvPr/>
        </p:nvSpPr>
        <p:spPr>
          <a:xfrm>
            <a:off x="697689" y="357215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https://app.diagrams.net/</a:t>
            </a:r>
          </a:p>
        </p:txBody>
      </p:sp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E4554451-6850-06EC-99EC-D786E660A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1"/>
          <a:stretch/>
        </p:blipFill>
        <p:spPr>
          <a:xfrm>
            <a:off x="266700" y="1945481"/>
            <a:ext cx="5829300" cy="3652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F4C83-81EF-6259-267B-09B7284E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نتیجه‌گیری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BDAC-4C79-1F31-2D29-16AEE243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359" y="2124205"/>
            <a:ext cx="5727441" cy="2149216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فلوچارت‌ها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ابزاری قدرتمند برای نشان دادن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گام‌های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فرآیند یا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هستند. با استفاده از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فلوچارت‌ها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می‌توانیم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فرآیند یا </a:t>
            </a:r>
            <a:r>
              <a:rPr lang="fa-IR" sz="1800" dirty="0" err="1">
                <a:latin typeface="Vazirmatn" pitchFamily="2" charset="-78"/>
                <a:cs typeface="Vazirmatn" pitchFamily="2" charset="-78"/>
              </a:rPr>
              <a:t>الگوریتم</a:t>
            </a:r>
            <a:r>
              <a:rPr lang="fa-IR" sz="1800" dirty="0">
                <a:latin typeface="Vazirmatn" pitchFamily="2" charset="-78"/>
                <a:cs typeface="Vazirmatn" pitchFamily="2" charset="-78"/>
              </a:rPr>
              <a:t> را به صورت واضح و مشخص تعریف کنیم و آن را به دیگران انتقال دهیم.</a:t>
            </a:r>
            <a:endParaRPr lang="en-US" sz="18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11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268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فلوچارت چیست؟</vt:lpstr>
      <vt:lpstr>تعریف فلوچارت</vt:lpstr>
      <vt:lpstr>انواع فلوچارت‌ها</vt:lpstr>
      <vt:lpstr>نمادهای فلوچارت</vt:lpstr>
      <vt:lpstr>اهمیت فلوچارت‌ها</vt:lpstr>
      <vt:lpstr>چگونه فلوچارت بسازیم؟</vt:lpstr>
      <vt:lpstr>نتیجه‌گیری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34</cp:revision>
  <dcterms:created xsi:type="dcterms:W3CDTF">2024-10-05T09:48:47Z</dcterms:created>
  <dcterms:modified xsi:type="dcterms:W3CDTF">2025-01-28T14:32:33Z</dcterms:modified>
</cp:coreProperties>
</file>