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هوش مصنوعی و تأثیر آن بر آینده</a:t>
            </a:r>
          </a:p>
        </p:txBody>
      </p:sp>
      <p:sp>
        <p:nvSpPr>
          <p:cNvPr id="3" name="Subtitle 2"/>
          <p:cNvSpPr>
            <a:spLocks noGrp="1"/>
          </p:cNvSpPr>
          <p:nvPr>
            <p:ph type="subTitle" idx="1"/>
          </p:nvPr>
        </p:nvSpPr>
        <p:spPr/>
        <p:txBody>
          <a:bodyPr/>
          <a:lstStyle/>
          <a:p>
            <a:r>
              <a:t>بررسی نقش AI در زندگی روزمره و آینده بشر</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مقدمه‌ای بر هوش مصنوعی</a:t>
            </a:r>
          </a:p>
        </p:txBody>
      </p:sp>
      <p:sp>
        <p:nvSpPr>
          <p:cNvPr id="3" name="Content Placeholder 2"/>
          <p:cNvSpPr>
            <a:spLocks noGrp="1"/>
          </p:cNvSpPr>
          <p:nvPr>
            <p:ph idx="1"/>
          </p:nvPr>
        </p:nvSpPr>
        <p:spPr/>
        <p:txBody>
          <a:bodyPr/>
          <a:lstStyle/>
          <a:p>
            <a:r>
              <a:t>هوش مصنوعی شاخه‌ای از علوم کامپیوتر است که تلاش دارد ماشین‌ها را قادر به انجام کارهایی کند که معمولاً نیاز به هوش انسانی دارند. این فناوری شامل یادگیری ماشین، یادگیری عمیق و پردازش زبان طبیعی می‌شود.</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هوش مصنوعی در زندگی روزمره</a:t>
            </a:r>
          </a:p>
        </p:txBody>
      </p:sp>
      <p:sp>
        <p:nvSpPr>
          <p:cNvPr id="3" name="Content Placeholder 2"/>
          <p:cNvSpPr>
            <a:spLocks noGrp="1"/>
          </p:cNvSpPr>
          <p:nvPr>
            <p:ph idx="1"/>
          </p:nvPr>
        </p:nvSpPr>
        <p:spPr/>
        <p:txBody>
          <a:bodyPr/>
          <a:lstStyle/>
          <a:p>
            <a:r>
              <a:t>AI در دستیارهای صوتی مانند Siri و Google Assistant، موتورهای جستجو، سیستم‌های تشخیص چهره و حتی خودروهای خودران استفاده می‌شود. این فناوری تجربه زندگی روزمره را تغییر داده است.</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تأثیر هوش مصنوعی بر بازار کار</a:t>
            </a:r>
          </a:p>
        </p:txBody>
      </p:sp>
      <p:sp>
        <p:nvSpPr>
          <p:cNvPr id="3" name="Content Placeholder 2"/>
          <p:cNvSpPr>
            <a:spLocks noGrp="1"/>
          </p:cNvSpPr>
          <p:nvPr>
            <p:ph idx="1"/>
          </p:nvPr>
        </p:nvSpPr>
        <p:spPr/>
        <p:txBody>
          <a:bodyPr/>
          <a:lstStyle/>
          <a:p>
            <a:r>
              <a:t>هوش مصنوعی برخی از مشاغل سنتی را جایگزین می‌کند، اما در عین حال فرصت‌های جدیدی نیز ایجاد می‌کند. مشاغلی مانند تحلیل داده، مهندسی AI و توسعه الگوریتم‌های یادگیری ماشین در حال رشد هستند.</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چالش‌های اخلاقی و امنیتی AI</a:t>
            </a:r>
          </a:p>
        </p:txBody>
      </p:sp>
      <p:sp>
        <p:nvSpPr>
          <p:cNvPr id="3" name="Content Placeholder 2"/>
          <p:cNvSpPr>
            <a:spLocks noGrp="1"/>
          </p:cNvSpPr>
          <p:nvPr>
            <p:ph idx="1"/>
          </p:nvPr>
        </p:nvSpPr>
        <p:spPr/>
        <p:txBody>
          <a:bodyPr/>
          <a:lstStyle/>
          <a:p>
            <a:r>
              <a:t>استفاده از AI نگرانی‌هایی درباره حریم خصوصی، امنیت داده‌ها و تبعیض الگوریتمی ایجاد کرده است. کنترل و تنظیم این فناوری یک چالش مهم در آینده خواهد بود.</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آینده هوش مصنوعی</a:t>
            </a:r>
          </a:p>
        </p:txBody>
      </p:sp>
      <p:sp>
        <p:nvSpPr>
          <p:cNvPr id="3" name="Content Placeholder 2"/>
          <p:cNvSpPr>
            <a:spLocks noGrp="1"/>
          </p:cNvSpPr>
          <p:nvPr>
            <p:ph idx="1"/>
          </p:nvPr>
        </p:nvSpPr>
        <p:spPr/>
        <p:txBody>
          <a:bodyPr/>
          <a:lstStyle/>
          <a:p>
            <a:r>
              <a:t>هوش مصنوعی در آینده می‌تواند به پیشرفت‌هایی در پزشکی، حمل‌ونقل، آموزش و صنعت کمک کند. اما همچنان نیاز به مدیریت صحیح و کنترل دارد تا از تأثیرات منفی آن جلوگیری شود.</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