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88" r:id="rId4"/>
    <p:sldId id="286" r:id="rId5"/>
    <p:sldId id="290" r:id="rId6"/>
    <p:sldId id="291" r:id="rId7"/>
    <p:sldId id="289" r:id="rId8"/>
    <p:sldId id="293" r:id="rId9"/>
    <p:sldId id="29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b="1" dirty="0">
                <a:latin typeface="Vazirmatn Black" pitchFamily="2" charset="-78"/>
                <a:cs typeface="Vazirmatn Black" pitchFamily="2" charset="-78"/>
              </a:rPr>
              <a:t>مدیریت خطا در زبان </a:t>
            </a:r>
            <a:r>
              <a:rPr lang="en-US" sz="4400" b="1" dirty="0">
                <a:latin typeface="Vazirmatn Black" pitchFamily="2" charset="-78"/>
                <a:cs typeface="Vazirmatn Black" pitchFamily="2" charset="-78"/>
              </a:rPr>
              <a:t>C#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2936810" y="400011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b="1" dirty="0">
                <a:latin typeface="Vazirmatn" pitchFamily="2" charset="-78"/>
                <a:cs typeface="Vazirmatn" pitchFamily="2" charset="-78"/>
              </a:rPr>
              <a:t>چرا مدیریت خطا مهم است؟</a:t>
            </a: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مفهوم مدیریت خطا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F48CF32-7D81-2A17-B4D9-54FAC8DA78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10610" y="1690688"/>
            <a:ext cx="4366965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تعریف خطا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(Exception)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 تفاوت آن با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Error.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چرا باید خطاها را مدیریت کنیم؟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جلوگیری از کرش کردن برنامه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ارائه تجربه کاربری بهتر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سهولت در دیباگ کردن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ساختار کلی مدیریت خطا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103C550-3520-7801-53CA-1B3FD132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674"/>
            <a:ext cx="7737639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انواع خطا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920AB9-BBD3-DA45-2378-124965C2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712" y="2063496"/>
            <a:ext cx="4644220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خطاهای زمان اجرا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(Runtime Errors)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خطاهای منطقی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(Logical Errors)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خطاهای زمان کامپایل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(Compile-Time Errors) </a:t>
            </a: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کلاس‌های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خطا 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C#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C3DBD79-F795-5E7D-F416-6FE17F7DE0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1" y="1589479"/>
            <a:ext cx="5257800" cy="33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معرفی کلاس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Exception.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ساختار کلاس‌های مشتق‌شده مانند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NullReferenceException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IndexOutOfRangeException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InvalidOperationException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ArgumentException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D83486-12A5-C2D3-4C36-4CFD1F0B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39" y="942294"/>
            <a:ext cx="7461280" cy="47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ایجاد خطای سفارشی (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Custom Exceptions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)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7D3B0D0-AB88-3412-4E33-07F971FC3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826" y="1331284"/>
            <a:ext cx="8428974" cy="33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گاهی اوقات نیاز داریم خطاهای مخصوص خود را تعریف کنیم تا رفتار خاصی را مدیریت کنیم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این کار با ارث‌بری از کلاس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Exception 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امکان‌پذیر است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مزایای خطاهای سفارشی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خوانایی بهتر کد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بهتر سناریوهای خاص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قابل استفاده در پروژه‌های بزرگ‌تر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7" name="Picture 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0187332E-9632-680F-5AD2-16C6B8D79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2183364"/>
            <a:ext cx="7238245" cy="29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73439-377F-5C19-8BB7-2B1444FD4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3" y="503854"/>
            <a:ext cx="8701991" cy="5066620"/>
          </a:xfrm>
        </p:spPr>
      </p:pic>
    </p:spTree>
    <p:extLst>
      <p:ext uri="{BB962C8B-B14F-4D97-AF65-F5344CB8AC3E}">
        <p14:creationId xmlns:p14="http://schemas.microsoft.com/office/powerpoint/2010/main" val="168131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951-DC01-0E8E-8F40-1416F2F2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69C8-F09E-933D-63E0-65591A6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نکات کلیدی مدیریت خطا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9EF975D-45BA-5DB1-7DFE-C10A9FB359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9185" y="1466753"/>
            <a:ext cx="6959506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گرفتن خطاهای خاص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 جای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catch (Exception)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از کلاس‌های خاص خطا مانند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NullReferenceException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کنید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Logging: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تمام خطاها را در یک فایل یا سیستم لاگ ثبت کنید تا در آینده قابل ردیابی باشند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ابزارهای پیشنهادی</a:t>
            </a:r>
            <a:r>
              <a:rPr lang="fa-IR" altLang="en-US" sz="1600" dirty="0">
                <a:latin typeface="Vazirmatn" pitchFamily="2" charset="-78"/>
                <a:cs typeface="Vazirmatn" pitchFamily="2" charset="-78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NLog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،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Serilog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fa-I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یا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fa-IR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Log4Net</a:t>
            </a:r>
            <a:r>
              <a:rPr lang="fa-IR" altLang="en-US" sz="1600" dirty="0">
                <a:latin typeface="Vazirmatn" pitchFamily="2" charset="-78"/>
                <a:cs typeface="Vazirmatn" pitchFamily="2" charset="-78"/>
              </a:rPr>
              <a:t> 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استفاده از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Finally: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برای پاکسازی منابع یا اجرای کدهای نهایی (مثل بستن فایل‌ها یا اتصال‌های پایگاه داده)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عدم استفاده از مدیریت خطا برای منطق عادی برنامه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خطاها باید برای شرایط غیرعادی مدیریت شوند، نه برای منطق روزمره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پیشگیری به جای درمان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خطاهایی مثل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NullReferenceException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را با بررسی‌های قبل از اجرا پیشگیری کنید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pic>
        <p:nvPicPr>
          <p:cNvPr id="7" name="Content Placeholder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2087BEE2-D78A-274D-DFB3-5F058F0DF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60" y="1466753"/>
            <a:ext cx="5078855" cy="32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261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Arial Unicode MS</vt:lpstr>
      <vt:lpstr>Calibri</vt:lpstr>
      <vt:lpstr>Calibri Light</vt:lpstr>
      <vt:lpstr>Vazirmatn</vt:lpstr>
      <vt:lpstr>Vazirmatn Black</vt:lpstr>
      <vt:lpstr>Office Theme</vt:lpstr>
      <vt:lpstr>PowerPoint Presentation</vt:lpstr>
      <vt:lpstr>مدیریت خطا در زبان C#</vt:lpstr>
      <vt:lpstr>مفهوم مدیریت خطا</vt:lpstr>
      <vt:lpstr>ساختار کلی مدیریت خطا</vt:lpstr>
      <vt:lpstr>انواع خطا</vt:lpstr>
      <vt:lpstr>کلاس‌های خطا در C#</vt:lpstr>
      <vt:lpstr>ایجاد خطای سفارشی (Custom Exceptions )</vt:lpstr>
      <vt:lpstr>PowerPoint Presentation</vt:lpstr>
      <vt:lpstr>نکات کلیدی مدیریت خطا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30</cp:revision>
  <dcterms:created xsi:type="dcterms:W3CDTF">2024-10-05T09:48:47Z</dcterms:created>
  <dcterms:modified xsi:type="dcterms:W3CDTF">2025-01-21T01:32:12Z</dcterms:modified>
</cp:coreProperties>
</file>