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برنامه‌نویسی سی‌شارپ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مقدمه‌ای بر زبان برنامه‌نویسی C#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زبان C# چیست؟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C# یک زبان برنامه‌نویسی شیءگرا است که توسط مایکروسافت توسعه داده شده است و در .NET اجرا می‌شود.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ویژگی‌های C#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شیءگرایی </a:t>
            </a:r>
          </a:p>
          <a:p>
            <a:r>
              <a:t>- امنیت بالا </a:t>
            </a:r>
          </a:p>
          <a:p>
            <a:r>
              <a:t>- پشتیبانی از LINQ </a:t>
            </a:r>
          </a:p>
          <a:p>
            <a:r>
              <a:t>- قابلیت استفاده در توسعه وب، دسکتاپ و موبایل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موارد استفاده از C#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توسعه وب با ASP.NET </a:t>
            </a:r>
          </a:p>
          <a:p>
            <a:r>
              <a:t>- ساخت برنامه‌های ویندوزی </a:t>
            </a:r>
          </a:p>
          <a:p>
            <a:r>
              <a:t>- توسعه بازی با Unity </a:t>
            </a:r>
          </a:p>
          <a:p>
            <a:r>
              <a:t>- ساخت APIها و سرویس‌های وب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